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9" r:id="rId2"/>
    <p:sldId id="256" r:id="rId3"/>
    <p:sldId id="311" r:id="rId4"/>
    <p:sldId id="257" r:id="rId5"/>
    <p:sldId id="260" r:id="rId6"/>
    <p:sldId id="261" r:id="rId7"/>
    <p:sldId id="262" r:id="rId8"/>
    <p:sldId id="263" r:id="rId9"/>
    <p:sldId id="315" r:id="rId10"/>
    <p:sldId id="264" r:id="rId11"/>
    <p:sldId id="265" r:id="rId12"/>
    <p:sldId id="268" r:id="rId13"/>
    <p:sldId id="269" r:id="rId14"/>
    <p:sldId id="270" r:id="rId15"/>
    <p:sldId id="271" r:id="rId16"/>
    <p:sldId id="273" r:id="rId17"/>
    <p:sldId id="314" r:id="rId18"/>
    <p:sldId id="275" r:id="rId19"/>
    <p:sldId id="276" r:id="rId20"/>
    <p:sldId id="309" r:id="rId21"/>
    <p:sldId id="278" r:id="rId22"/>
    <p:sldId id="279" r:id="rId23"/>
    <p:sldId id="306" r:id="rId24"/>
    <p:sldId id="283" r:id="rId25"/>
    <p:sldId id="287" r:id="rId26"/>
    <p:sldId id="288" r:id="rId27"/>
    <p:sldId id="290" r:id="rId28"/>
    <p:sldId id="308" r:id="rId29"/>
    <p:sldId id="292" r:id="rId30"/>
    <p:sldId id="307" r:id="rId31"/>
    <p:sldId id="294" r:id="rId32"/>
    <p:sldId id="295" r:id="rId33"/>
    <p:sldId id="297" r:id="rId34"/>
    <p:sldId id="298" r:id="rId35"/>
    <p:sldId id="304" r:id="rId36"/>
    <p:sldId id="302" r:id="rId37"/>
    <p:sldId id="313" r:id="rId38"/>
    <p:sldId id="303" r:id="rId39"/>
    <p:sldId id="300" r:id="rId40"/>
    <p:sldId id="310" r:id="rId41"/>
    <p:sldId id="301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5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CD734B-B8B9-4DBF-9D1A-5FAAAA47797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33D3ED-084B-4340-81DC-7E55C0E2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9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8EB-80C4-4114-A257-D567E99B5E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FAB-4D4F-469D-A7CB-7CE2FD47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3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8EB-80C4-4114-A257-D567E99B5E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FAB-4D4F-469D-A7CB-7CE2FD47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8EB-80C4-4114-A257-D567E99B5E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FAB-4D4F-469D-A7CB-7CE2FD47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8EB-80C4-4114-A257-D567E99B5E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FAB-4D4F-469D-A7CB-7CE2FD47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8EB-80C4-4114-A257-D567E99B5E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FAB-4D4F-469D-A7CB-7CE2FD47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8EB-80C4-4114-A257-D567E99B5E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FAB-4D4F-469D-A7CB-7CE2FD47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9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8EB-80C4-4114-A257-D567E99B5E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FAB-4D4F-469D-A7CB-7CE2FD47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8EB-80C4-4114-A257-D567E99B5E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FAB-4D4F-469D-A7CB-7CE2FD47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8EB-80C4-4114-A257-D567E99B5E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FAB-4D4F-469D-A7CB-7CE2FD47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8EB-80C4-4114-A257-D567E99B5E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FAB-4D4F-469D-A7CB-7CE2FD47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7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8EB-80C4-4114-A257-D567E99B5E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FAB-4D4F-469D-A7CB-7CE2FD47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A8EB-80C4-4114-A257-D567E99B5E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2FFAB-4D4F-469D-A7CB-7CE2FD47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work/quotes/6847" TargetMode="External"/><Relationship Id="rId2" Type="http://schemas.openxmlformats.org/officeDocument/2006/relationships/hyperlink" Target="https://www.goodreads.com/author/show/1244.Mark_Twa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teachertube.com/video/word-crimes-parody-to-blurred-lines-342898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4043"/>
            <a:ext cx="8229600" cy="3798276"/>
          </a:xfrm>
        </p:spPr>
      </p:pic>
    </p:spTree>
    <p:extLst>
      <p:ext uri="{BB962C8B-B14F-4D97-AF65-F5344CB8AC3E}">
        <p14:creationId xmlns:p14="http://schemas.microsoft.com/office/powerpoint/2010/main" val="424609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peel</a:t>
            </a:r>
            <a:r>
              <a:rPr lang="en-US" dirty="0" smtClean="0"/>
              <a:t>- to climb</a:t>
            </a:r>
            <a:endParaRPr lang="en-US" dirty="0"/>
          </a:p>
        </p:txBody>
      </p:sp>
      <p:pic>
        <p:nvPicPr>
          <p:cNvPr id="7170" name="Picture 2" descr="C:\Users\christy.tohara\Desktop\sp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883275" cy="441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0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or just this tattoo?</a:t>
            </a:r>
            <a:endParaRPr lang="en-US" dirty="0"/>
          </a:p>
        </p:txBody>
      </p:sp>
      <p:pic>
        <p:nvPicPr>
          <p:cNvPr id="8194" name="Picture 2" descr="C:\Users\christy.tohara\Desktop\worst-tattoo-fails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546601" cy="430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wife? They got it all here!</a:t>
            </a:r>
            <a:endParaRPr lang="en-US" dirty="0"/>
          </a:p>
        </p:txBody>
      </p:sp>
      <p:pic>
        <p:nvPicPr>
          <p:cNvPr id="11266" name="Picture 2" descr="C:\Users\christy.tohara\Desktop\gv-day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5" y="1855573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owel- your intestines…</a:t>
            </a:r>
            <a:endParaRPr lang="en-US" dirty="0"/>
          </a:p>
        </p:txBody>
      </p:sp>
      <p:pic>
        <p:nvPicPr>
          <p:cNvPr id="12291" name="Picture 3" descr="C:\Users\christy.tohara\Desktop\funny-kfc-sign-typo-loaded-bow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0"/>
          <a:stretch/>
        </p:blipFill>
        <p:spPr bwMode="auto">
          <a:xfrm>
            <a:off x="914400" y="1447800"/>
            <a:ext cx="7010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3314" name="Picture 2" descr="C:\Users\christy.tohara\Desktop\2746a1effe579e113206761ec1d1d7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3786403" cy="45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66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hristy.tohara\Desktop\fec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4" b="9768"/>
          <a:stretch/>
        </p:blipFill>
        <p:spPr bwMode="auto">
          <a:xfrm>
            <a:off x="504041" y="609600"/>
            <a:ext cx="6625153" cy="53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9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christy.tohara\Desktop\Kids err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" b="73724"/>
          <a:stretch/>
        </p:blipFill>
        <p:spPr bwMode="auto">
          <a:xfrm>
            <a:off x="2057400" y="444763"/>
            <a:ext cx="5419725" cy="14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christy.tohara\Desktop\Kids err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24304" r="-1704" b="54990"/>
          <a:stretch/>
        </p:blipFill>
        <p:spPr bwMode="auto">
          <a:xfrm>
            <a:off x="647699" y="2228488"/>
            <a:ext cx="8239126" cy="16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christy.tohara\Desktop\Kids err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9" t="42896" r="3299" b="35375"/>
          <a:stretch/>
        </p:blipFill>
        <p:spPr bwMode="auto">
          <a:xfrm>
            <a:off x="457200" y="3945139"/>
            <a:ext cx="7805608" cy="176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isspelled words on  tatto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25306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7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really care? You’re just saying that, aren’t you?</a:t>
            </a:r>
            <a:endParaRPr lang="en-US" dirty="0"/>
          </a:p>
        </p:txBody>
      </p:sp>
      <p:pic>
        <p:nvPicPr>
          <p:cNvPr id="18434" name="Picture 2" descr="C:\Users\christy.tohara\Desktop\quotation iss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367338" cy="39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88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oad- amphibian</a:t>
            </a:r>
            <a:br>
              <a:rPr lang="en-US" dirty="0" smtClean="0"/>
            </a:br>
            <a:r>
              <a:rPr lang="en-US" dirty="0" smtClean="0"/>
              <a:t>towed- past tense of ‘tow’</a:t>
            </a:r>
            <a:endParaRPr lang="en-US" dirty="0"/>
          </a:p>
        </p:txBody>
      </p:sp>
      <p:pic>
        <p:nvPicPr>
          <p:cNvPr id="19458" name="Picture 2" descr="C:\Users\christy.tohara\Desktop\to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6"/>
          <a:stretch/>
        </p:blipFill>
        <p:spPr bwMode="auto">
          <a:xfrm>
            <a:off x="1905000" y="1447800"/>
            <a:ext cx="5237205" cy="52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1"/>
            <a:ext cx="7848600" cy="3505200"/>
          </a:xfrm>
        </p:spPr>
        <p:txBody>
          <a:bodyPr>
            <a:normAutofit fontScale="90000"/>
          </a:bodyPr>
          <a:lstStyle/>
          <a:p>
            <a:r>
              <a:rPr lang="en-US" dirty="0"/>
              <a:t>“The difference between the right word and the almost right word is the difference between lightning and a lightning bug.”</a:t>
            </a:r>
            <a:br>
              <a:rPr lang="en-US" dirty="0"/>
            </a:br>
            <a:r>
              <a:rPr lang="en-US" sz="2200" dirty="0" smtClean="0"/>
              <a:t>―</a:t>
            </a:r>
            <a:r>
              <a:rPr lang="en-US" sz="2200" dirty="0"/>
              <a:t> </a:t>
            </a:r>
            <a:r>
              <a:rPr lang="en-US" sz="2200" dirty="0">
                <a:hlinkClick r:id="rId2"/>
              </a:rPr>
              <a:t>Mark Twain</a:t>
            </a:r>
            <a:r>
              <a:rPr lang="en-US" sz="2200" dirty="0"/>
              <a:t>, </a:t>
            </a:r>
            <a:r>
              <a:rPr lang="en-US" sz="2200" i="1" dirty="0">
                <a:hlinkClick r:id="rId3"/>
              </a:rPr>
              <a:t>The Wit and Wisdom of Mark Twain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8" name="Picture 4" descr="Mark Tw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18097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5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Hmmmm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4691062" cy="38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8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hristy.tohara\Desktop\Macdonald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715000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hristy.tohara\Desktop\2e2e088eaa11756a9070d259382ec2f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4" b="42764"/>
          <a:stretch/>
        </p:blipFill>
        <p:spPr bwMode="auto">
          <a:xfrm>
            <a:off x="457200" y="1600200"/>
            <a:ext cx="8229600" cy="15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christy.tohara\Desktop\2e2e088eaa11756a9070d259382ec2f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93" b="16981"/>
          <a:stretch/>
        </p:blipFill>
        <p:spPr bwMode="auto">
          <a:xfrm>
            <a:off x="1905000" y="3657600"/>
            <a:ext cx="5562599" cy="18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Then- happen next</a:t>
            </a:r>
            <a:br>
              <a:rPr lang="en-US" dirty="0" smtClean="0"/>
            </a:br>
            <a:r>
              <a:rPr lang="en-US" dirty="0" smtClean="0"/>
              <a:t>Than- comparison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57400"/>
            <a:ext cx="4943475" cy="34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christy.tohara\Desktop\grammar-meme-commas-mat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56"/>
          <a:stretch/>
        </p:blipFill>
        <p:spPr bwMode="auto">
          <a:xfrm>
            <a:off x="759941" y="381000"/>
            <a:ext cx="8128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:\Users\christy.tohara\Desktop\grammar-meme-commas-mat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1" t="70491" r="12910" b="9026"/>
          <a:stretch/>
        </p:blipFill>
        <p:spPr bwMode="auto">
          <a:xfrm>
            <a:off x="1932460" y="5220730"/>
            <a:ext cx="5782962" cy="88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2087563"/>
          </a:xfrm>
        </p:spPr>
        <p:txBody>
          <a:bodyPr>
            <a:normAutofit fontScale="90000"/>
          </a:bodyPr>
          <a:lstStyle/>
          <a:p>
            <a:r>
              <a:rPr lang="en-US" dirty="0"/>
              <a:t>w</a:t>
            </a:r>
            <a:r>
              <a:rPr lang="en-US" dirty="0" smtClean="0"/>
              <a:t>ould-  desire or intent</a:t>
            </a:r>
            <a:br>
              <a:rPr lang="en-US" dirty="0" smtClean="0"/>
            </a:br>
            <a:r>
              <a:rPr lang="en-US" dirty="0" smtClean="0"/>
              <a:t>four- 4</a:t>
            </a:r>
            <a:br>
              <a:rPr lang="en-US" dirty="0" smtClean="0"/>
            </a:br>
            <a:r>
              <a:rPr lang="en-US" dirty="0" smtClean="0"/>
              <a:t>sail- </a:t>
            </a:r>
            <a:r>
              <a:rPr lang="en-US" sz="3600" dirty="0" smtClean="0"/>
              <a:t>fabric for a boat; to move across water</a:t>
            </a:r>
            <a:endParaRPr lang="en-US" sz="3600" dirty="0"/>
          </a:p>
        </p:txBody>
      </p:sp>
      <p:pic>
        <p:nvPicPr>
          <p:cNvPr id="30722" name="Picture 2" descr="C:\Users\christy.tohara\Desktop\would-four-sail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3" b="6882"/>
          <a:stretch/>
        </p:blipFill>
        <p:spPr bwMode="auto">
          <a:xfrm>
            <a:off x="2174789" y="2590800"/>
            <a:ext cx="5087851" cy="42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Prak</a:t>
            </a:r>
            <a:r>
              <a:rPr lang="en-US" dirty="0" smtClean="0"/>
              <a:t>- overcome with religious joy</a:t>
            </a:r>
            <a:endParaRPr lang="en-US" dirty="0"/>
          </a:p>
        </p:txBody>
      </p:sp>
      <p:pic>
        <p:nvPicPr>
          <p:cNvPr id="31746" name="Picture 2" descr="C:\Users\christy.tohara\Desktop\spe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64197"/>
            <a:ext cx="6153151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really free? Is it really Santa?</a:t>
            </a:r>
            <a:endParaRPr lang="en-US" dirty="0"/>
          </a:p>
        </p:txBody>
      </p:sp>
      <p:pic>
        <p:nvPicPr>
          <p:cNvPr id="33795" name="Picture 3" descr="C:\Users\christy.tohara\Desktop\main-qimg-15cf0c8283ccf2e1156f7e57c78d6a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90759"/>
            <a:ext cx="3887788" cy="518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Hmmm…. Good question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792480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Hmm… a disabled, elderly, pregnant child.  </a:t>
            </a:r>
            <a:endParaRPr lang="en-US" dirty="0"/>
          </a:p>
        </p:txBody>
      </p:sp>
      <p:pic>
        <p:nvPicPr>
          <p:cNvPr id="35843" name="Picture 3" descr="C:\Users\christy.tohara\Desktop\273124_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30" y="1820905"/>
            <a:ext cx="4571019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9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7391400" cy="5465671"/>
          </a:xfrm>
        </p:spPr>
      </p:pic>
    </p:spTree>
    <p:extLst>
      <p:ext uri="{BB962C8B-B14F-4D97-AF65-F5344CB8AC3E}">
        <p14:creationId xmlns:p14="http://schemas.microsoft.com/office/powerpoint/2010/main" val="61324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Hunting humans….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5010150" cy="452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bye? You leaving?</a:t>
            </a:r>
            <a:endParaRPr lang="en-US" dirty="0"/>
          </a:p>
        </p:txBody>
      </p:sp>
      <p:pic>
        <p:nvPicPr>
          <p:cNvPr id="37890" name="Picture 2" descr="C:\Users\christy.tohara\Desktop\122fd9a119fd4ce20eccf26b5cc70b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4818063" cy="481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I’ll pass, thanks… </a:t>
            </a:r>
            <a:endParaRPr lang="en-US" dirty="0"/>
          </a:p>
        </p:txBody>
      </p:sp>
      <p:pic>
        <p:nvPicPr>
          <p:cNvPr id="38914" name="Picture 2" descr="C:\Users\christy.tohara\Desktop\misspellin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4"/>
          <a:stretch/>
        </p:blipFill>
        <p:spPr bwMode="auto">
          <a:xfrm>
            <a:off x="602023" y="1417638"/>
            <a:ext cx="7932377" cy="43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Shhh</a:t>
            </a:r>
            <a:r>
              <a:rPr lang="en-US" dirty="0" smtClean="0"/>
              <a:t>… it’s cool ! Right?</a:t>
            </a:r>
            <a:endParaRPr lang="en-US" dirty="0"/>
          </a:p>
        </p:txBody>
      </p:sp>
      <p:pic>
        <p:nvPicPr>
          <p:cNvPr id="40962" name="Picture 2" descr="C:\Users\christy.tohara\Desktop\shc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24023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I’ll pass…</a:t>
            </a:r>
            <a:endParaRPr lang="en-US" dirty="0"/>
          </a:p>
        </p:txBody>
      </p:sp>
      <p:pic>
        <p:nvPicPr>
          <p:cNvPr id="41986" name="Picture 2" descr="C:\Users\christy.tohara\Desktop\5a450ccad6a5b7f1ade3f1e48d770e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52387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Remember…tats are forever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4133850" cy="34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really tomatoes? </a:t>
            </a:r>
            <a:endParaRPr lang="en-US" dirty="0"/>
          </a:p>
        </p:txBody>
      </p:sp>
      <p:pic>
        <p:nvPicPr>
          <p:cNvPr id="47106" name="Picture 2" descr="C:\Users\christy.tohara\Desktop\tom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2" y="1417638"/>
            <a:ext cx="5057775" cy="499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sspelled words on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6675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I’ll pass…</a:t>
            </a:r>
            <a:endParaRPr lang="en-US" dirty="0"/>
          </a:p>
        </p:txBody>
      </p:sp>
      <p:pic>
        <p:nvPicPr>
          <p:cNvPr id="48131" name="Picture 3" descr="C:\Users\christy.tohara\Desktop\grand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1524000"/>
            <a:ext cx="5686425" cy="48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42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I’ll find fifty bucks? Score!</a:t>
            </a:r>
            <a:endParaRPr lang="en-US" dirty="0"/>
          </a:p>
        </p:txBody>
      </p:sp>
      <p:pic>
        <p:nvPicPr>
          <p:cNvPr id="44035" name="Picture 3" descr="C:\Users\christy.tohara\Desktop\find 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0" t="25835" r="11218" b="9122"/>
          <a:stretch/>
        </p:blipFill>
        <p:spPr bwMode="auto">
          <a:xfrm>
            <a:off x="2220098" y="2286000"/>
            <a:ext cx="4967416" cy="338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= possessive/ownership</a:t>
            </a:r>
            <a:br>
              <a:rPr lang="en-US" dirty="0" smtClean="0"/>
            </a:br>
            <a:r>
              <a:rPr lang="en-US" dirty="0" smtClean="0"/>
              <a:t> Loose= not tight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399" cy="4114800"/>
          </a:xfrm>
        </p:spPr>
      </p:pic>
    </p:spTree>
    <p:extLst>
      <p:ext uri="{BB962C8B-B14F-4D97-AF65-F5344CB8AC3E}">
        <p14:creationId xmlns:p14="http://schemas.microsoft.com/office/powerpoint/2010/main" val="22901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letter makes all the difference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5943600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make Word Crimes!</a:t>
            </a:r>
            <a:endParaRPr lang="en-US" dirty="0"/>
          </a:p>
        </p:txBody>
      </p:sp>
      <p:pic>
        <p:nvPicPr>
          <p:cNvPr id="46082" name="Picture 2" descr="C:\Users\christy.tohara\Desktop\WORDCRIM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25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Violators will be fine? Let’s litter!</a:t>
            </a:r>
            <a:endParaRPr lang="en-US" dirty="0"/>
          </a:p>
        </p:txBody>
      </p:sp>
      <p:pic>
        <p:nvPicPr>
          <p:cNvPr id="3074" name="Picture 2" descr="C:\Users\christy.tohara\Desktop\e752d426e5d47a810524eb45a760fa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3933825" cy="382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Sell (verb)- Act of exchanging goods for money.</a:t>
            </a:r>
            <a:br>
              <a:rPr lang="en-US" dirty="0" smtClean="0"/>
            </a:br>
            <a:r>
              <a:rPr lang="en-US" dirty="0" smtClean="0"/>
              <a:t>Sale=</a:t>
            </a:r>
            <a:r>
              <a:rPr lang="en-US" dirty="0"/>
              <a:t>an event for the rapid disposal of goods at reduced prices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C:\Users\christy.tohara\Desktop\we-sell-new-shoes-grammar-mist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4614862" cy="31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b</a:t>
            </a:r>
            <a:r>
              <a:rPr lang="en-US" dirty="0" smtClean="0"/>
              <a:t>reak- A pause in activity</a:t>
            </a:r>
            <a:br>
              <a:rPr lang="en-US" dirty="0" smtClean="0"/>
            </a:br>
            <a:r>
              <a:rPr lang="en-US" dirty="0" smtClean="0"/>
              <a:t>brake- A device for slowing or stopping a vehicle</a:t>
            </a:r>
            <a:endParaRPr lang="en-US" dirty="0"/>
          </a:p>
        </p:txBody>
      </p:sp>
      <p:pic>
        <p:nvPicPr>
          <p:cNvPr id="5122" name="Picture 2" descr="C:\Users\christy.tohara\Desktop\prescott-high-good-break-misspelled-funny-school-sig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4037283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3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</a:t>
            </a:r>
            <a:r>
              <a:rPr lang="en-US" dirty="0" smtClean="0"/>
              <a:t>ored- feeling weary due to lack of interest</a:t>
            </a:r>
            <a:endParaRPr lang="en-US" dirty="0"/>
          </a:p>
        </p:txBody>
      </p:sp>
      <p:pic>
        <p:nvPicPr>
          <p:cNvPr id="6146" name="Picture 2" descr="C:\Users\christy.tohara\Desktop\misspelled-sign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5041900" cy="37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2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614128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2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185</Words>
  <Application>Microsoft Office PowerPoint</Application>
  <PresentationFormat>On-screen Show (4:3)</PresentationFormat>
  <Paragraphs>30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PowerPoint Presentation</vt:lpstr>
      <vt:lpstr>“The difference between the right word and the almost right word is the difference between lightning and a lightning bug.” ― Mark Twain, The Wit and Wisdom of Mark Twain </vt:lpstr>
      <vt:lpstr>PowerPoint Presentation</vt:lpstr>
      <vt:lpstr>Your = possessive/ownership  Loose= not tight</vt:lpstr>
      <vt:lpstr>Violators will be fine? Let’s litter!</vt:lpstr>
      <vt:lpstr>Sell (verb)- Act of exchanging goods for money. Sale=an event for the rapid disposal of goods at reduced prices </vt:lpstr>
      <vt:lpstr>break- A pause in activity brake- A device for slowing or stopping a vehicle</vt:lpstr>
      <vt:lpstr>bored- feeling weary due to lack of interest</vt:lpstr>
      <vt:lpstr>PowerPoint Presentation</vt:lpstr>
      <vt:lpstr>speel- to climb</vt:lpstr>
      <vt:lpstr>… or just this tattoo?</vt:lpstr>
      <vt:lpstr>Free wife? They got it all here!</vt:lpstr>
      <vt:lpstr>bowel- your intestines…</vt:lpstr>
      <vt:lpstr>PowerPoint Presentation</vt:lpstr>
      <vt:lpstr>PowerPoint Presentation</vt:lpstr>
      <vt:lpstr>PowerPoint Presentation</vt:lpstr>
      <vt:lpstr>PowerPoint Presentation</vt:lpstr>
      <vt:lpstr>Do you really care? You’re just saying that, aren’t you?</vt:lpstr>
      <vt:lpstr>toad- amphibian towed- past tense of ‘tow’</vt:lpstr>
      <vt:lpstr>Hmmmm…</vt:lpstr>
      <vt:lpstr>PowerPoint Presentation</vt:lpstr>
      <vt:lpstr>PowerPoint Presentation</vt:lpstr>
      <vt:lpstr>Then- happen next Than- comparison</vt:lpstr>
      <vt:lpstr>PowerPoint Presentation</vt:lpstr>
      <vt:lpstr>would-  desire or intent four- 4 sail- fabric for a boat; to move across water</vt:lpstr>
      <vt:lpstr>Prak- overcome with religious joy</vt:lpstr>
      <vt:lpstr>Is it really free? Is it really Santa?</vt:lpstr>
      <vt:lpstr>Hmmm…. Good question</vt:lpstr>
      <vt:lpstr>Hmm… a disabled, elderly, pregnant child.  </vt:lpstr>
      <vt:lpstr>Hunting humans….</vt:lpstr>
      <vt:lpstr>We bye? You leaving?</vt:lpstr>
      <vt:lpstr>I’ll pass, thanks… </vt:lpstr>
      <vt:lpstr>Shhh… it’s cool ! Right?</vt:lpstr>
      <vt:lpstr>I’ll pass…</vt:lpstr>
      <vt:lpstr>Remember…tats are forever</vt:lpstr>
      <vt:lpstr>Is it really tomatoes? </vt:lpstr>
      <vt:lpstr>PowerPoint Presentation</vt:lpstr>
      <vt:lpstr>I’ll pass…</vt:lpstr>
      <vt:lpstr>I’ll find fifty bucks? Score!</vt:lpstr>
      <vt:lpstr>One letter makes all the difference </vt:lpstr>
      <vt:lpstr>Don’t make Word Crimes!</vt:lpstr>
    </vt:vector>
  </TitlesOfParts>
  <Company>Jordan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difference between the right word and the almost right word is the difference between lightning and a lightning bug.” ― Mark Twain, The Wit and Wisdom of Mark Twain</dc:title>
  <dc:creator>Christy Tohara</dc:creator>
  <cp:lastModifiedBy>Christy Tohara</cp:lastModifiedBy>
  <cp:revision>30</cp:revision>
  <cp:lastPrinted>2018-08-23T14:32:46Z</cp:lastPrinted>
  <dcterms:created xsi:type="dcterms:W3CDTF">2015-08-23T20:59:29Z</dcterms:created>
  <dcterms:modified xsi:type="dcterms:W3CDTF">2019-08-16T21:18:47Z</dcterms:modified>
</cp:coreProperties>
</file>