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omic Sans MS" panose="030F0702030302020204" pitchFamily="66" charset="0"/>
      <p:regular r:id="rId9"/>
      <p:bold r:id="rId10"/>
      <p:italic r:id="rId11"/>
      <p:boldItalic r:id="rId12"/>
    </p:embeddedFont>
    <p:embeddedFont>
      <p:font typeface="Trebuchet MS" panose="020B0603020202020204" pitchFamily="34" charset="0"/>
      <p:regular r:id="rId13"/>
      <p:bold r:id="rId14"/>
      <p:italic r:id="rId15"/>
      <p:boldItalic r:id="rId16"/>
    </p:embeddedFont>
    <p:embeddedFont>
      <p:font typeface="Shadows Into Light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AE8BBC-2EE6-4986-A706-F9EAC02782D9}">
  <a:tblStyle styleId="{CBAE8BBC-2EE6-4986-A706-F9EAC02782D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96e05c5ac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96e05c5ac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96e05c5ac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96e05c5ac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96e05c5ac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96e05c5ac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96e05c5ac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96e05c5ac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96e05c5ac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96e05c5ac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Christmas Carol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 Analysis: Scrooge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Google Shape;60;p14"/>
          <p:cNvGraphicFramePr/>
          <p:nvPr/>
        </p:nvGraphicFramePr>
        <p:xfrm>
          <a:off x="-12" y="149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{CBAE8BBC-2EE6-4986-A706-F9EAC02782D9}</a:tableStyleId>
              </a:tblPr>
              <a:tblGrid>
                <a:gridCol w="176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APPEARANCE</a:t>
                      </a:r>
                      <a:b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</a:b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(Physical Description)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ACTIONS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</a:t>
                      </a: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does he DO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SPEECH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does he SAY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THOUGHTS/FEELINGS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does he THINK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REACTIONS OF OTHERS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 other characters think of him?)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Scrooge’s physical appearance shows that he is a </a:t>
                      </a:r>
                      <a:r>
                        <a:rPr lang="en" b="1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cold-hearted 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character because he looks unfriendly and cruel.  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“The cold within him froze his old features, nipped his pointed nose, shrivelled his cheek, stiffened his gait; made his eyes red, his thin lips blue.”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Shadows Into Light"/>
                          <a:ea typeface="Shadows Into Light"/>
                          <a:cs typeface="Shadows Into Light"/>
                          <a:sym typeface="Shadows Into Light"/>
                        </a:rPr>
                        <a:t> 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Google Shape;65;p15"/>
          <p:cNvGraphicFramePr/>
          <p:nvPr/>
        </p:nvGraphicFramePr>
        <p:xfrm>
          <a:off x="-80062" y="149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{CBAE8BBC-2EE6-4986-A706-F9EAC02782D9}</a:tableStyleId>
              </a:tblPr>
              <a:tblGrid>
                <a:gridCol w="18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APPEARANCE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(Physical Description)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ACTIONS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</a:t>
                      </a: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does he DO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SPEECH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does he SAY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THOUGHTS/FEELINGS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does he THINK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REACTIONS OF OTHERS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 other characters think of him?)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Scrooge’s physical appearance shows that he is a </a:t>
                      </a:r>
                      <a:r>
                        <a:rPr lang="en" b="1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cold-hearted 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character because he looks cold and cruel.  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“The cold within him froze his old features, nipped his pointed nose, shrivelled his cheek, stiffened his gait; made his eyes red, his thin lips blue.”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Shadows Into Light"/>
                          <a:ea typeface="Shadows Into Light"/>
                          <a:cs typeface="Shadows Into Light"/>
                          <a:sym typeface="Shadows Into Light"/>
                        </a:rPr>
                        <a:t> 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People do not want to interact with Scrooge because  they</a:t>
                      </a:r>
                      <a:r>
                        <a:rPr lang="en" b="1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seem to avoid him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. 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“...No beggars implored him to bestow a trifle, no children asked him what it was o'clock, no man or woman ever once in all his life inquired the way to such and such a place, of Scrooge.”</a:t>
                      </a:r>
                      <a:r>
                        <a:rPr lang="en" sz="900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Google Shape;70;p16"/>
          <p:cNvGraphicFramePr/>
          <p:nvPr/>
        </p:nvGraphicFramePr>
        <p:xfrm>
          <a:off x="-12" y="149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{CBAE8BBC-2EE6-4986-A706-F9EAC02782D9}</a:tableStyleId>
              </a:tblPr>
              <a:tblGrid>
                <a:gridCol w="17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APPEARANCE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(Physical Description)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ACTIONS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</a:t>
                      </a: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does he DO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SPEECH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does he SAY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THOUGHTS/FEELINGS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does he THINK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REACTIONS OF OTHERS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 other characters think of him?)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Scrooge’s physical appearance shows that he is a </a:t>
                      </a:r>
                      <a:r>
                        <a:rPr lang="en" b="1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cold-hearted 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character because he looks cold and cruel. 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“The cold within him froze his old features, nipped his pointed nose, shrivelled his cheek, stiffened his gait; made his eyes red, his thin lips blue.”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The fire in in Scrooge’s office shows he is</a:t>
                      </a:r>
                      <a:r>
                        <a:rPr lang="en" b="1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a cheap person 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because it’s very small, and his clerk’s fire is even smaller.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“Scrooge had a small fire, but the clerk's fire was so very much smaller that it looked like one coal.”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Shadows Into Light"/>
                          <a:ea typeface="Shadows Into Light"/>
                          <a:cs typeface="Shadows Into Light"/>
                          <a:sym typeface="Shadows Into Light"/>
                        </a:rPr>
                        <a:t> 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People do not want to interact with Scrooge because they </a:t>
                      </a:r>
                      <a:r>
                        <a:rPr lang="en" b="1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seem to avoid him.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 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“...No beggars implored him to bestow a trifle, no children asked him what it was o'clock, no man or woman ever once in all his life inquired the way to such and such a place, of Scrooge.”</a:t>
                      </a:r>
                      <a:r>
                        <a:rPr lang="en" sz="900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oogle Shape;75;p17"/>
          <p:cNvGraphicFramePr/>
          <p:nvPr/>
        </p:nvGraphicFramePr>
        <p:xfrm>
          <a:off x="-12" y="149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{CBAE8BBC-2EE6-4986-A706-F9EAC02782D9}</a:tableStyleId>
              </a:tblPr>
              <a:tblGrid>
                <a:gridCol w="17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APPEARANCE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(Physical Description)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ACTIONS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</a:t>
                      </a: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does he DO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SPEECH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does he SAY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THOUGHTS/FEELINGS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does he THINK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REACTIONS OF OTHERS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 other characters think of him?)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Scrooge’s physical appearance shows that he is a </a:t>
                      </a:r>
                      <a:r>
                        <a:rPr lang="en" b="1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cold-hearted 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character because he looks cold and cruel.  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“The cold within him froze his old features, nipped his pointed nose, shrivelled his cheek, stiffened his gait; made his eyes red, his thin lips blue.”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chemeClr val="dk1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The fire in in Scrooge’s office shows he is</a:t>
                      </a:r>
                      <a:r>
                        <a:rPr lang="en" b="1">
                          <a:highlight>
                            <a:schemeClr val="dk1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a cheap person </a:t>
                      </a:r>
                      <a:r>
                        <a:rPr lang="en">
                          <a:highlight>
                            <a:schemeClr val="dk1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because it’s very small, and his clerk’s fire is even smaller. </a:t>
                      </a:r>
                      <a:endParaRPr>
                        <a:highlight>
                          <a:schemeClr val="dk1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“Scrooge had a small fire, but the clerk's fire was so very much smaller that it looked like one coal.”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Scrooge </a:t>
                      </a:r>
                      <a:r>
                        <a:rPr lang="en" b="1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hates Christmas and anyone who celebrates it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. 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“Every idiot who goes about with ‘Merry Christmas’ on his lips, should be boiled with his own pudding, and buried with a stake of holly through his heart.”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People do not want to interact with Scrooge because they </a:t>
                      </a:r>
                      <a:r>
                        <a:rPr lang="en" b="1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seem to avoid him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. 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“...No beggars implored him to bestow a trifle, no children asked him what it was o'clock, no man or woman ever once in all his life inquired the way to such and such a place, of Scrooge. ”</a:t>
                      </a:r>
                      <a:r>
                        <a:rPr lang="en" sz="900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Google Shape;80;p18"/>
          <p:cNvGraphicFramePr/>
          <p:nvPr/>
        </p:nvGraphicFramePr>
        <p:xfrm>
          <a:off x="-12" y="149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{CBAE8BBC-2EE6-4986-A706-F9EAC02782D9}</a:tableStyleId>
              </a:tblPr>
              <a:tblGrid>
                <a:gridCol w="17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APPEARANCE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(Physical Description)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ACTIONS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</a:t>
                      </a: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does he DO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SPEECH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does he SAY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THOUGHTS/FEELINGS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(What does he THINK to show who he is as a person)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REACTIONS OF OTHERS</a:t>
                      </a:r>
                      <a:endParaRPr sz="11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Scrooge’s physical appearance shows that he is a </a:t>
                      </a:r>
                      <a:r>
                        <a:rPr lang="en" b="1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cold-hearted 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character because he looks cold and cruel.   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“The cold within him froze his old features, nipped his pointed nose, shrivelled his cheek, stiffened his gait; made his eyes red, his thin lips blue.”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chemeClr val="dk1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The fire in in Scrooge’s office shows he is</a:t>
                      </a:r>
                      <a:r>
                        <a:rPr lang="en" b="1">
                          <a:highlight>
                            <a:schemeClr val="dk1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a cheap person </a:t>
                      </a:r>
                      <a:r>
                        <a:rPr lang="en">
                          <a:highlight>
                            <a:schemeClr val="dk1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because it’s very small, and his clerk’s fire is even smaller. </a:t>
                      </a:r>
                      <a:endParaRPr>
                        <a:highlight>
                          <a:schemeClr val="dk1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“Scrooge had a small fire, but the clerk's fire was so very much smaller that it looked like one coal.”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chemeClr val="dk1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Scrooge </a:t>
                      </a:r>
                      <a:r>
                        <a:rPr lang="en" b="1">
                          <a:highlight>
                            <a:schemeClr val="dk1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hates Christmas and anyone who celebrates it</a:t>
                      </a:r>
                      <a:r>
                        <a:rPr lang="en">
                          <a:highlight>
                            <a:schemeClr val="dk1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.  </a:t>
                      </a:r>
                      <a:endParaRPr>
                        <a:highlight>
                          <a:schemeClr val="dk1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  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“Every idiot who goes about with ‘Merry Christmas’ on his lips, should be boiled with his own pudding, and buried with a stake of holly through his heart.”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Scrooge </a:t>
                      </a:r>
                      <a:r>
                        <a:rPr lang="en" b="1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does not believe in helping the poor 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because he feels they should take care of themselves or go to prison.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 ‘If they would rather die,’ said Scrooge, ‘they had better do it, and decrease the surplus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population.’ ”</a:t>
                      </a:r>
                      <a:endParaRPr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People do not want to interact with Scrooge because they</a:t>
                      </a:r>
                      <a:r>
                        <a:rPr lang="en" b="1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seem to avoid him</a:t>
                      </a: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.   </a:t>
                      </a: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“...No beggars implored him to bestow a trifle, no children asked him what it was o'clock, no man or woman ever once in all his life inquired the way to such and such a place, of Scrooge. ”</a:t>
                      </a:r>
                      <a:r>
                        <a:rPr lang="en" sz="900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300"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1076</Words>
  <Application>Microsoft Office PowerPoint</Application>
  <PresentationFormat>On-screen Show (16:9)</PresentationFormat>
  <Paragraphs>138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Comic Sans MS</vt:lpstr>
      <vt:lpstr>Trebuchet MS</vt:lpstr>
      <vt:lpstr>Shadows Into Light</vt:lpstr>
      <vt:lpstr>Arial</vt:lpstr>
      <vt:lpstr>Simple Dark</vt:lpstr>
      <vt:lpstr>A Christmas Carol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Christmas Carol</dc:title>
  <dc:creator>Christy Tohara</dc:creator>
  <cp:lastModifiedBy>Christy Tohara</cp:lastModifiedBy>
  <cp:revision>1</cp:revision>
  <dcterms:modified xsi:type="dcterms:W3CDTF">2019-11-15T18:00:06Z</dcterms:modified>
</cp:coreProperties>
</file>