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Syncopate" charset="0"/>
      <p:regular r:id="rId15"/>
      <p:bold r:id="rId16"/>
    </p:embeddedFont>
    <p:embeddedFont>
      <p:font typeface="Shadows Into Light" charset="0"/>
      <p:regular r:id="rId17"/>
    </p:embeddedFont>
    <p:embeddedFont>
      <p:font typeface="Indie Flower" charset="0"/>
      <p:regular r:id="rId18"/>
    </p:embeddedFont>
    <p:embeddedFont>
      <p:font typeface="Corsiva" charset="0"/>
      <p:regular r:id="rId19"/>
      <p:bold r:id="rId20"/>
      <p:italic r:id="rId21"/>
      <p:boldItalic r:id="rId22"/>
    </p:embeddedFont>
    <p:embeddedFont>
      <p:font typeface="Nova Round" charset="0"/>
      <p:regular r:id="rId23"/>
    </p:embeddedFont>
    <p:embeddedFont>
      <p:font typeface="Nothing You Could Do" charset="0"/>
      <p:regular r:id="rId24"/>
    </p:embeddedFont>
    <p:embeddedFont>
      <p:font typeface="Dancing Script" charset="0"/>
      <p:regular r:id="rId25"/>
      <p:bold r:id="rId26"/>
    </p:embeddedFont>
    <p:embeddedFont>
      <p:font typeface="Great Vibes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F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128" y="-6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55063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1670525" y="583355"/>
            <a:ext cx="7772400" cy="1798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dirty="0"/>
              <a:t>Just</a:t>
            </a:r>
            <a:r>
              <a:rPr lang="en" sz="3600" dirty="0"/>
              <a:t>  </a:t>
            </a:r>
            <a:r>
              <a:rPr lang="en" sz="7200" dirty="0"/>
              <a:t>Be</a:t>
            </a:r>
            <a:r>
              <a:rPr lang="en" sz="6000" dirty="0"/>
              <a:t> </a:t>
            </a:r>
            <a:r>
              <a:rPr lang="en" sz="9600" dirty="0">
                <a:solidFill>
                  <a:srgbClr val="27F93B"/>
                </a:solidFill>
              </a:rPr>
              <a:t>You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/>
              <a:t>Ashley </a:t>
            </a:r>
            <a:r>
              <a:rPr lang="en" sz="2400" dirty="0" smtClean="0"/>
              <a:t>O.</a:t>
            </a:r>
            <a:endParaRPr lang="e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75" y="1383250"/>
            <a:ext cx="4461449" cy="227329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2321175" y="-85300"/>
            <a:ext cx="3074699" cy="2441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0" dirty="0">
                <a:solidFill>
                  <a:srgbClr val="27F93B"/>
                </a:solidFill>
                <a:latin typeface="Great Vibes"/>
                <a:ea typeface="Great Vibes"/>
                <a:cs typeface="Great Vibes"/>
                <a:sym typeface="Great Vibes"/>
              </a:rPr>
              <a:t>beauty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5647150" y="974700"/>
            <a:ext cx="2883900" cy="84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is on the inside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753675" y="2542175"/>
            <a:ext cx="6511199" cy="151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solidFill>
                  <a:srgbClr val="F3F3F3"/>
                </a:solidFill>
              </a:rPr>
              <a:t>show the terrific</a:t>
            </a:r>
            <a:r>
              <a:rPr lang="en" sz="7200" dirty="0">
                <a:solidFill>
                  <a:srgbClr val="AC0000"/>
                </a:solidFill>
              </a:rPr>
              <a:t> </a:t>
            </a:r>
            <a:r>
              <a:rPr lang="en" sz="7200" dirty="0">
                <a:solidFill>
                  <a:srgbClr val="27F93B"/>
                </a:solidFill>
              </a:rPr>
              <a:t>truth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854452">
            <a:off x="5854965" y="2347545"/>
            <a:ext cx="2468267" cy="24682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1296250" y="2321175"/>
            <a:ext cx="2994299" cy="183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1572550" y="65150"/>
            <a:ext cx="5190000" cy="13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 dirty="0">
                <a:solidFill>
                  <a:srgbClr val="27F93B"/>
                </a:solidFill>
                <a:latin typeface="Nova Round"/>
                <a:ea typeface="Nova Round"/>
                <a:cs typeface="Nova Round"/>
                <a:sym typeface="Nova Round"/>
              </a:rPr>
              <a:t>exactly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099750" y="4220325"/>
            <a:ext cx="2110200" cy="5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180875" y="120500"/>
            <a:ext cx="2059800" cy="138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this is</a:t>
            </a:r>
            <a:r>
              <a:rPr lang="en"/>
              <a:t> 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954200" y="1414262"/>
            <a:ext cx="6772499" cy="87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who you are suppose to be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70608" y="2934374"/>
            <a:ext cx="2261100" cy="10089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solidFill>
                  <a:srgbClr val="27F93B"/>
                </a:solidFill>
                <a:latin typeface="Syncopate"/>
                <a:ea typeface="Syncopate"/>
                <a:cs typeface="Syncopate"/>
                <a:sym typeface="Syncopate"/>
              </a:rPr>
              <a:t>tell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2240675" y="3506700"/>
            <a:ext cx="5476500" cy="111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yourself it was worth it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                         and be nothing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6750" y="2035225"/>
            <a:ext cx="4050500" cy="1531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4210200" y="552650"/>
            <a:ext cx="1537499" cy="126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3F3F3"/>
                </a:solidFill>
              </a:rPr>
              <a:t>but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2753250" y="1738400"/>
            <a:ext cx="3637499" cy="202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 u="sng" dirty="0">
                <a:solidFill>
                  <a:srgbClr val="27F93B"/>
                </a:solidFill>
                <a:latin typeface="Syncopate"/>
                <a:ea typeface="Syncopate"/>
                <a:cs typeface="Syncopate"/>
                <a:sym typeface="Syncopate"/>
              </a:rPr>
              <a:t>you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400" y="658471"/>
            <a:ext cx="1278849" cy="314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150725" y="150700"/>
            <a:ext cx="8933099" cy="97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800">
                <a:solidFill>
                  <a:srgbClr val="F3F3F3"/>
                </a:solidFill>
              </a:rPr>
              <a:t>why would you want to be someone else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683300" y="1426850"/>
            <a:ext cx="4200299" cy="74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3F3F3"/>
                </a:solidFill>
              </a:rPr>
              <a:t>when you could be</a:t>
            </a:r>
            <a:r>
              <a:rPr lang="en" sz="3600">
                <a:solidFill>
                  <a:srgbClr val="AC0000"/>
                </a:solidFill>
              </a:rPr>
              <a:t> 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2150350" y="2170550"/>
            <a:ext cx="4581900" cy="176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 b="1" dirty="0">
                <a:solidFill>
                  <a:srgbClr val="27F93B"/>
                </a:solidFill>
              </a:rPr>
              <a:t>better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4712775" y="3838400"/>
            <a:ext cx="5345700" cy="19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 by being yourself </a:t>
            </a:r>
          </a:p>
        </p:txBody>
      </p:sp>
      <p:pic>
        <p:nvPicPr>
          <p:cNvPr id="2050" name="Picture 2" descr="Image result for be y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1172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4918650" y="3036175"/>
            <a:ext cx="1939199" cy="133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/>
              <a:t>is a mighty 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2230825" y="1648025"/>
            <a:ext cx="1748399" cy="168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0" dirty="0">
                <a:solidFill>
                  <a:srgbClr val="27F93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life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572624" y="574375"/>
            <a:ext cx="4346026" cy="375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/>
              <a:t>live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7200" dirty="0"/>
              <a:t>the</a:t>
            </a:r>
            <a:r>
              <a:rPr lang="en" sz="9800" dirty="0"/>
              <a:t> </a:t>
            </a:r>
            <a:endParaRPr lang="en" sz="9800" dirty="0">
              <a:solidFill>
                <a:srgbClr val="27F93B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7200" dirty="0"/>
              <a:t>of another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6441000" y="3036175"/>
            <a:ext cx="2703000" cy="11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 dirty="0">
                <a:solidFill>
                  <a:srgbClr val="27F93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mistake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8175" y="4411250"/>
            <a:ext cx="6611700" cy="9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/>
              <a:t>nothing more than a fake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713425" y="0"/>
            <a:ext cx="1828800" cy="84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trying to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2542200" y="-150751"/>
            <a:ext cx="3898800" cy="114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solidFill>
                  <a:srgbClr val="27F93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impress</a:t>
            </a:r>
            <a:r>
              <a:rPr lang="en" sz="4800" dirty="0">
                <a:latin typeface="Dancing Script"/>
                <a:ea typeface="Dancing Script"/>
                <a:cs typeface="Dancing Script"/>
                <a:sym typeface="Dancing Script"/>
              </a:rPr>
              <a:t> </a:t>
            </a:r>
            <a:r>
              <a:rPr lang="en" sz="3600" dirty="0"/>
              <a:t>and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1562" y="753750"/>
            <a:ext cx="2219325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351700" y="452175"/>
            <a:ext cx="2723100" cy="13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just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546258" y="1490689"/>
            <a:ext cx="3456599" cy="26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>
                <a:solidFill>
                  <a:srgbClr val="F3F3F3"/>
                </a:solidFill>
                <a:latin typeface="Syncopate"/>
                <a:ea typeface="Syncopate"/>
                <a:cs typeface="Syncopate"/>
                <a:sym typeface="Syncopate"/>
              </a:rPr>
              <a:t>be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4712675" y="2893925"/>
            <a:ext cx="4381199" cy="240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 u="sng" dirty="0">
                <a:solidFill>
                  <a:srgbClr val="27F93B"/>
                </a:solidFill>
                <a:latin typeface="Syncopate"/>
                <a:ea typeface="Syncopate"/>
                <a:cs typeface="Syncopate"/>
                <a:sym typeface="Syncopate"/>
              </a:rPr>
              <a:t>you</a:t>
            </a:r>
          </a:p>
        </p:txBody>
      </p:sp>
      <p:pic>
        <p:nvPicPr>
          <p:cNvPr id="1026" name="Picture 2" descr="Image result for be y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49" y="452175"/>
            <a:ext cx="1184830" cy="206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04" y="2816988"/>
            <a:ext cx="976746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261250" y="321550"/>
            <a:ext cx="4883399" cy="76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be that person you always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5215100" y="371800"/>
            <a:ext cx="3607499" cy="16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 dirty="0">
                <a:solidFill>
                  <a:srgbClr val="F3F3F3"/>
                </a:solidFill>
                <a:highlight>
                  <a:srgbClr val="000000"/>
                </a:highlight>
                <a:latin typeface="Syncopate"/>
                <a:ea typeface="Syncopate"/>
                <a:cs typeface="Syncopate"/>
                <a:sym typeface="Syncopate"/>
              </a:rPr>
              <a:t>hid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1979500" y="1195900"/>
            <a:ext cx="1658099" cy="8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latin typeface="Dancing Script"/>
                <a:ea typeface="Dancing Script"/>
                <a:cs typeface="Dancing Script"/>
                <a:sym typeface="Dancing Script"/>
              </a:rPr>
              <a:t>and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949450" y="2281100"/>
            <a:ext cx="3507000" cy="200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dirty="0">
                <a:solidFill>
                  <a:srgbClr val="27F93B"/>
                </a:solidFill>
              </a:rPr>
              <a:t>doubted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898750" y="2421650"/>
            <a:ext cx="5044199" cy="159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  is</a:t>
            </a:r>
            <a:r>
              <a:rPr lang="en"/>
              <a:t>      </a:t>
            </a:r>
            <a:r>
              <a:rPr lang="en" sz="3600"/>
              <a:t>self-dissatisfaction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Dancing Script"/>
                <a:ea typeface="Dancing Script"/>
                <a:cs typeface="Dancing Script"/>
                <a:sym typeface="Dancing Script"/>
              </a:rPr>
              <a:t>and</a:t>
            </a:r>
            <a:r>
              <a:rPr lang="en" sz="3600"/>
              <a:t>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600"/>
              <a:t>frustration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2793425" y="4391100"/>
            <a:ext cx="8641799" cy="67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/>
              <a:t>worth those few</a:t>
            </a:r>
            <a:r>
              <a:rPr lang="en" sz="3600" dirty="0">
                <a:solidFill>
                  <a:srgbClr val="AC0000"/>
                </a:solidFill>
              </a:rPr>
              <a:t> </a:t>
            </a:r>
            <a:r>
              <a:rPr lang="en" sz="3600" dirty="0">
                <a:solidFill>
                  <a:srgbClr val="27F93B"/>
                </a:solidFill>
              </a:rPr>
              <a:t>untrue</a:t>
            </a:r>
            <a:r>
              <a:rPr lang="en" sz="3600" dirty="0">
                <a:solidFill>
                  <a:srgbClr val="AC0000"/>
                </a:solidFill>
              </a:rPr>
              <a:t> </a:t>
            </a:r>
            <a:r>
              <a:rPr lang="en" sz="3600" dirty="0"/>
              <a:t>friends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823" y="3221123"/>
            <a:ext cx="1845275" cy="184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00975" y="231100"/>
            <a:ext cx="673199" cy="69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3F3F3"/>
                </a:solidFill>
              </a:rPr>
              <a:t>be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984750" y="612950"/>
            <a:ext cx="2974200" cy="134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dirty="0">
                <a:solidFill>
                  <a:srgbClr val="27F93B"/>
                </a:solidFill>
                <a:latin typeface="Indie Flower"/>
                <a:ea typeface="Indie Flower"/>
                <a:cs typeface="Indie Flower"/>
                <a:sym typeface="Indie Flower"/>
              </a:rPr>
              <a:t>brave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964275" y="612950"/>
            <a:ext cx="6079200" cy="148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F3F3F3"/>
                </a:solidFill>
              </a:rPr>
              <a:t>and like a wild </a:t>
            </a:r>
            <a:r>
              <a:rPr lang="en" sz="4800" dirty="0">
                <a:solidFill>
                  <a:srgbClr val="27F93B"/>
                </a:solidFill>
                <a:latin typeface="Corsiva"/>
                <a:ea typeface="Corsiva"/>
                <a:cs typeface="Corsiva"/>
                <a:sym typeface="Corsiva"/>
              </a:rPr>
              <a:t>wave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F3F3F3"/>
                </a:solidFill>
              </a:rPr>
              <a:t>           that can never be </a:t>
            </a:r>
            <a:r>
              <a:rPr lang="en" sz="4800" dirty="0">
                <a:solidFill>
                  <a:srgbClr val="27F93B"/>
                </a:solidFill>
                <a:latin typeface="Corsiva"/>
                <a:ea typeface="Corsiva"/>
                <a:cs typeface="Corsiva"/>
                <a:sym typeface="Corsiva"/>
              </a:rPr>
              <a:t>tamed</a:t>
            </a:r>
            <a:r>
              <a:rPr lang="en" sz="3000" dirty="0">
                <a:solidFill>
                  <a:srgbClr val="27F93B"/>
                </a:solidFill>
              </a:rPr>
              <a:t> </a:t>
            </a:r>
            <a:r>
              <a:rPr lang="en" sz="3000" dirty="0">
                <a:solidFill>
                  <a:srgbClr val="F3F3F3"/>
                </a:solidFill>
              </a:rPr>
              <a:t>                   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 dirty="0">
              <a:solidFill>
                <a:srgbClr val="F3F3F3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" sz="3000" dirty="0">
                <a:solidFill>
                  <a:srgbClr val="F3F3F3"/>
                </a:solidFill>
              </a:rPr>
              <a:t>                      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858825" y="3341275"/>
            <a:ext cx="7697100" cy="275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carve your own path </a:t>
            </a:r>
          </a:p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               on the shoreline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562" y="1752600"/>
            <a:ext cx="2790825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2733" y="523562"/>
            <a:ext cx="3013840" cy="292342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1869000" y="401925"/>
            <a:ext cx="3044699" cy="132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 dirty="0">
                <a:solidFill>
                  <a:srgbClr val="AC0000"/>
                </a:solidFill>
              </a:rPr>
              <a:t> </a:t>
            </a:r>
            <a:r>
              <a:rPr lang="en" sz="9600" dirty="0">
                <a:solidFill>
                  <a:srgbClr val="27F93B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fear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83275" y="442125"/>
            <a:ext cx="1326299" cy="46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don’t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904375" y="3024600"/>
            <a:ext cx="8480700" cy="60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4800"/>
          </a:p>
          <a:p>
            <a:pPr lvl="0">
              <a:spcBef>
                <a:spcPts val="0"/>
              </a:spcBef>
              <a:buNone/>
            </a:pPr>
            <a:r>
              <a:rPr lang="en" sz="4800"/>
              <a:t>and protrude the real you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2542250" y="2391500"/>
            <a:ext cx="4652399" cy="108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others’ criticism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793825" y="120600"/>
            <a:ext cx="1939199" cy="206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 i="1" dirty="0">
                <a:solidFill>
                  <a:srgbClr val="27F93B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rPr>
              <a:t>go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813525" y="803850"/>
            <a:ext cx="5175000" cy="7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to a mirror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551975" y="2240750"/>
            <a:ext cx="3938999" cy="79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and it will tell you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00500" y="4009150"/>
            <a:ext cx="1386599" cy="8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how</a:t>
            </a:r>
            <a:r>
              <a:rPr lang="en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1125450" y="3617350"/>
            <a:ext cx="36977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 dirty="0">
                <a:solidFill>
                  <a:srgbClr val="27F93B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rPr>
              <a:t>unique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838525" y="3964000"/>
            <a:ext cx="3396299" cy="92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you can be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6802750" y="4275550"/>
            <a:ext cx="3335999" cy="51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if you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1400" y="1944225"/>
            <a:ext cx="2071496" cy="1828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351700" y="452175"/>
            <a:ext cx="2723100" cy="13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Syncopate"/>
                <a:ea typeface="Syncopate"/>
                <a:cs typeface="Syncopate"/>
                <a:sym typeface="Syncopate"/>
              </a:rPr>
              <a:t>just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2622600" y="1587625"/>
            <a:ext cx="3456599" cy="26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latin typeface="Syncopate"/>
                <a:ea typeface="Syncopate"/>
                <a:cs typeface="Syncopate"/>
                <a:sym typeface="Syncopate"/>
              </a:rPr>
              <a:t>be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4712675" y="2893925"/>
            <a:ext cx="4381199" cy="240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 u="sng" dirty="0">
                <a:solidFill>
                  <a:srgbClr val="27F93B"/>
                </a:solidFill>
                <a:latin typeface="Syncopate"/>
                <a:ea typeface="Syncopate"/>
                <a:cs typeface="Syncopate"/>
                <a:sym typeface="Syncopate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144</Words>
  <Application>Microsoft Office PowerPoint</Application>
  <PresentationFormat>On-screen Show (16:9)</PresentationFormat>
  <Paragraphs>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Syncopate</vt:lpstr>
      <vt:lpstr>Shadows Into Light</vt:lpstr>
      <vt:lpstr>Indie Flower</vt:lpstr>
      <vt:lpstr>Corsiva</vt:lpstr>
      <vt:lpstr>Nova Round</vt:lpstr>
      <vt:lpstr>Nothing You Could Do</vt:lpstr>
      <vt:lpstr>Dancing Script</vt:lpstr>
      <vt:lpstr>Great Vibes</vt:lpstr>
      <vt:lpstr>modern</vt:lpstr>
      <vt:lpstr>Just  Be You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 Be You</dc:title>
  <dc:creator>Christy Tohara</dc:creator>
  <cp:lastModifiedBy>Christy Tohara</cp:lastModifiedBy>
  <cp:revision>8</cp:revision>
  <dcterms:modified xsi:type="dcterms:W3CDTF">2017-05-18T14:21:05Z</dcterms:modified>
</cp:coreProperties>
</file>