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9099a83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9099a83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ee38995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ee38995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551a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551a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9099a83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9099a83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9099a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9099a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9099a8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9099a8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9099a8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9099a8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9099a8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9099a8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9099a83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9099a83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099a83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9099a83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b91e013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b91e013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9099a83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9099a83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099a83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9099a83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9099a8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9099a8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9099a83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9099a83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9099a83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9099a83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9099a83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9099a83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9099a83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9099a83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9099a83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9099a83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f686c2b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4f686c2b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a551a5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a551a5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a551a5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a551a5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f686c2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f686c2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c097669_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c097669_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91e013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91e013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c097669_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c097669_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2035" y="311040"/>
            <a:ext cx="8400000" cy="44409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72035" y="4904401"/>
            <a:ext cx="8400000" cy="12066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30811"/>
            <a:ext cx="77724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5195895"/>
            <a:ext cx="7772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72035" y="1550894"/>
            <a:ext cx="8400000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372035" y="-120"/>
            <a:ext cx="8400000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7203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 flipH="1">
            <a:off x="372035" y="-120"/>
            <a:ext cx="8400000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65716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4761354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372035" y="1550894"/>
            <a:ext cx="8400000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10800000" flipH="1">
            <a:off x="372035" y="-120"/>
            <a:ext cx="8400000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72035" y="5702203"/>
            <a:ext cx="84000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sz="2400" b="1"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 b="1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1">
                <a:solidFill>
                  <a:schemeClr val="lt1"/>
                </a:solidFill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sz="2400" b="1">
                <a:solidFill>
                  <a:schemeClr val="lt1"/>
                </a:solidFill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 b="1">
                <a:solidFill>
                  <a:schemeClr val="lt1"/>
                </a:solidFill>
              </a:defRPr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1">
                <a:solidFill>
                  <a:schemeClr val="lt1"/>
                </a:solidFill>
              </a:defRPr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sz="2400" b="1">
                <a:solidFill>
                  <a:schemeClr val="lt1"/>
                </a:solidFill>
              </a:defRPr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 b="1">
                <a:solidFill>
                  <a:schemeClr val="lt1"/>
                </a:solidFill>
              </a:defRPr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372035" y="311040"/>
            <a:ext cx="8400000" cy="51582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72035" y="314113"/>
            <a:ext cx="8400000" cy="62298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685800" y="630811"/>
            <a:ext cx="7772400" cy="3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 Language Arts: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Rules and Procedures</a:t>
            </a:r>
            <a:endParaRPr sz="4800"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685800" y="5195895"/>
            <a:ext cx="7772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Butterfield, Barber, Nye, Tohara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#4: Participate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Raise your hand to make a comment.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     NO BLURTING OUT!</a:t>
            </a: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person talks at a time.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Contribute to class discussions.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an active participant in partner or group work.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comments on topic.</a:t>
            </a:r>
            <a:endParaRPr sz="240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4761354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350" y="1600200"/>
            <a:ext cx="3925499" cy="4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call on all students, even if you don’t raise your hand.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/>
        <p:spPr>
          <a:xfrm>
            <a:off x="1928062" y="1600188"/>
            <a:ext cx="5287875" cy="50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#5: Practice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class time to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finish assignments.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Complete unfinished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assignments at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home. 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Review concepts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taught in class at 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home.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250" y="2758825"/>
            <a:ext cx="4343525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consequences: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/>
              <a:t>Rewards</a:t>
            </a:r>
            <a:r>
              <a:rPr lang="en" sz="2400"/>
              <a:t>:</a:t>
            </a: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praise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treats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academic success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 rewards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positive parent contact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4761350" y="1600200"/>
            <a:ext cx="39255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/>
              <a:t>Interventions</a:t>
            </a:r>
            <a:r>
              <a:rPr lang="en" sz="2400" b="1"/>
              <a:t>:</a:t>
            </a: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verbal warning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move seats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removal from class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lower citizenship grade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negative parent contact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referral to assistant principal</a:t>
            </a:r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825" y="4292850"/>
            <a:ext cx="2154700" cy="21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988" y="4693675"/>
            <a:ext cx="1874225" cy="18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the Classroom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06800" y="1407700"/>
            <a:ext cx="8379900" cy="51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Walk in quickly and quietly.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(no shouting or horse play)</a:t>
            </a: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Sharpen pencil if necessary.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Get class notebook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if needed.</a:t>
            </a: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Be IN your assigned seat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BEFORE the bell.</a:t>
            </a: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Begin working on the starter.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150" y="1619275"/>
            <a:ext cx="3107150" cy="47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have daily in class?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8343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three ring binder (with folders)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pencil pouch (with pencils, colored pencils, pencil sharpener, highlighter, and sticky notes)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class notebook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(get from bins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if requested/note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will be on door)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874" y="3481400"/>
            <a:ext cx="4173300" cy="27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 Passes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quarter you will receive two hall passes.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Hall passes may be used to use the restroom, go to your locker, get a drink, etc.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You may not use hall passes during instructional time or during testing.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you don’t use hall passes, you turn them in at the end of each quarter as a raffle ticket.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100" y="186027"/>
            <a:ext cx="3470700" cy="26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NUT FREE ZONE.  Do not bring anything with nuts in it into the classroom.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Food is NOT permitted in the classroom  unless you have special permission.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You may eat the treats that I provide in class.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You may bring a bottle of water to class but no soda, gatorade, flavored water, etc.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Gum is permitted as long as it stays in your mouth and out of sight.  If I see you passing it out, I will take it away.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All wrappers go in the GARBAGE CAN, NOT THE RECYCLE BIN.</a:t>
            </a:r>
            <a:endParaRPr sz="2500"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in the classroom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288" y="138400"/>
            <a:ext cx="10572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8950" y="138400"/>
            <a:ext cx="1238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Recycle Bin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recycle bin is not a garbage can.  No candy wrappers, food, etc.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the recycle bin to recycle unwanted papers and plastic water bottles.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Discard papers as they are. DO NOT CRUMPLE THEM UP.  This takes up more space and the bin has to be emptied more frequently.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250" y="5016750"/>
            <a:ext cx="1663499" cy="164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can I sharpen my pencil?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best time to sharpen pencils is during your five minute break.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Please keep extras in your pencil pouch.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NEVER SHARPEN YOUR PENCIL DURING INSTRUCTIONAL TIME. (That’s why we ask you to have a hand-held one.)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you need to sharpen pencil during class, please wait until work/practice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675" y="4973879"/>
            <a:ext cx="2117225" cy="15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913" y="617301"/>
            <a:ext cx="7440175" cy="56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Quality Work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57200" y="1329025"/>
            <a:ext cx="8229600" cy="52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All work must have first AND last name, date, and class period in the upper right-hand corner of every assignment.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All work should be submitted on regular size loose leaf paper or plain white paper (if printed from a computer).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work submitted is incomplete or completed incorrectly, you will receive a TQW stamp.  When this happens, you must either finish the assignment or redo it correctly.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 do extra credit?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NO!!!!!!!!!!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Complete assigned 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2"/>
          </p:nvPr>
        </p:nvSpPr>
        <p:spPr>
          <a:xfrm>
            <a:off x="4761354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350" y="1600200"/>
            <a:ext cx="3925500" cy="50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176325"/>
            <a:ext cx="3925500" cy="34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I turn in homework?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Never give homework directly to me.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class period baskets.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Put in the correct period!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Late work goes in the late basket regardless of which period you are in.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Late work will ALWAYS be graded last!  If an assignment is turned in late, it will be entered late.  (This means you will have a zero until I have time to grade it.) 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Papers without names go in no name basket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I am absent?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457200" y="1480475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Look on the absent work calendar for what you missed.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Pick up missing work.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Ask a classmate about what you missed.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See me for questions or clarification of assignment.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Write “absent” on work submitted while you were gone and turn in to “late” basket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500" y="647400"/>
            <a:ext cx="7322999" cy="5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classroom expectations: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Only appropriate/respectful language permitted in this classroom. No curse words or “potty mouth” talk.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Only touch items that belong to you.  No hiding binders or borrowing things without asking.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Phones/iPods etc. are only used with permission. School policy enforced.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 put downs or rude comments will be tolerated!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end of class...</a:t>
            </a: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 work until the bell rings.  DO NOT pack up early or watch the clock.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you borrowed books or supplies from me, please return them to the correct place.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Clean up after yourself.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bell does not excuse you.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I do!!!</a:t>
            </a: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Stay in your seat until the bell.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Push in your chair before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leaving.</a:t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750" y="3711400"/>
            <a:ext cx="2368575" cy="28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50" y="430800"/>
            <a:ext cx="8233501" cy="59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Believe it or not, working hard in 8th grade is important!</a:t>
            </a: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will take 8th grade habits to 9th grade. Figure out 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school this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year!!           </a:t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000" y="2439600"/>
            <a:ext cx="4426875" cy="3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#1: Be Prompt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Be in assigned seat BEFORE the bell rings.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Turn quality assignments in on time.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Find materials and assignments quickly.</a:t>
            </a:r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3266650"/>
            <a:ext cx="6134100" cy="33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#2: Be Prepared</a:t>
            </a: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Bring binder and materials daily.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Keep track of due dates.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Study for quizzes and tests.</a:t>
            </a: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775" y="2685557"/>
            <a:ext cx="2908025" cy="38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500" y="3663425"/>
            <a:ext cx="4343399" cy="28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homework plan!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649" y="1695450"/>
            <a:ext cx="5009950" cy="31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5810">
            <a:off x="420680" y="3724162"/>
            <a:ext cx="3328965" cy="274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leave your scores to chance.  Study for quizzes and tests.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025" y="2352038"/>
            <a:ext cx="5119950" cy="34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#3: Pay Attention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Don't sleep in class.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Don’t  text, write notes, or work on assignments for other classes.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Follow along with the class.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4761354" y="1600200"/>
            <a:ext cx="3925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400" y="1668025"/>
            <a:ext cx="3693400" cy="48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57200" y="1860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get tired!  Try to stay awake and do your best!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125" y="1600200"/>
            <a:ext cx="5342000" cy="4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1045</Words>
  <Application>Microsoft Office PowerPoint</Application>
  <PresentationFormat>On-screen Show (4:3)</PresentationFormat>
  <Paragraphs>135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Label</vt:lpstr>
      <vt:lpstr>8th Grade Language Arts:  Rules and Procedures</vt:lpstr>
      <vt:lpstr>PowerPoint Presentation</vt:lpstr>
      <vt:lpstr>Believe it or not, working hard in 8th grade is important!</vt:lpstr>
      <vt:lpstr>Rule #1: Be Prompt</vt:lpstr>
      <vt:lpstr>Rule #2: Be Prepared</vt:lpstr>
      <vt:lpstr>Make a homework plan!</vt:lpstr>
      <vt:lpstr>Don’t leave your scores to chance.  Study for quizzes and tests.</vt:lpstr>
      <vt:lpstr>Rule #3: Pay Attention</vt:lpstr>
      <vt:lpstr>We all get tired!  Try to stay awake and do your best!</vt:lpstr>
      <vt:lpstr>Rule #4: Participate</vt:lpstr>
      <vt:lpstr>I will call on all students, even if you don’t raise your hand.</vt:lpstr>
      <vt:lpstr>Rule #5: Practice</vt:lpstr>
      <vt:lpstr>Classroom consequences:</vt:lpstr>
      <vt:lpstr>Entering the Classroom</vt:lpstr>
      <vt:lpstr>What should I have daily in class?</vt:lpstr>
      <vt:lpstr>Hall Passes</vt:lpstr>
      <vt:lpstr>Food in the classroom</vt:lpstr>
      <vt:lpstr>The Recycle Bin</vt:lpstr>
      <vt:lpstr>When can I sharpen my pencil?</vt:lpstr>
      <vt:lpstr>Total Quality Work</vt:lpstr>
      <vt:lpstr>Can I do extra credit?</vt:lpstr>
      <vt:lpstr>Where do I turn in homework?</vt:lpstr>
      <vt:lpstr>What if I am absent?</vt:lpstr>
      <vt:lpstr>PowerPoint Presentation</vt:lpstr>
      <vt:lpstr>Other classroom expectations:</vt:lpstr>
      <vt:lpstr>At the end of class...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Language Arts:  Rules and Procedures</dc:title>
  <dc:creator>Christy Tohara</dc:creator>
  <cp:lastModifiedBy>Christy Tohara</cp:lastModifiedBy>
  <cp:revision>3</cp:revision>
  <dcterms:modified xsi:type="dcterms:W3CDTF">2019-08-14T17:58:42Z</dcterms:modified>
  <cp:contentStatus/>
</cp:coreProperties>
</file>